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sv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4.jpg"/><Relationship Id="rId4" Type="http://schemas.openxmlformats.org/officeDocument/2006/relationships/image" Target="../media/image06.jpg"/><Relationship Id="rId5" Type="http://schemas.openxmlformats.org/officeDocument/2006/relationships/image" Target="../media/image07.jpg"/><Relationship Id="rId6" Type="http://schemas.openxmlformats.org/officeDocument/2006/relationships/image" Target="../media/image05.jpg"/><Relationship Id="rId7" Type="http://schemas.openxmlformats.org/officeDocument/2006/relationships/image" Target="../media/image0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2.jpg"/><Relationship Id="rId4" Type="http://schemas.openxmlformats.org/officeDocument/2006/relationships/image" Target="../media/image00.jpg"/><Relationship Id="rId5" Type="http://schemas.openxmlformats.org/officeDocument/2006/relationships/image" Target="../media/image12.jpg"/><Relationship Id="rId6" Type="http://schemas.openxmlformats.org/officeDocument/2006/relationships/image" Target="../media/image17.png"/><Relationship Id="rId7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9.jpg"/><Relationship Id="rId4" Type="http://schemas.openxmlformats.org/officeDocument/2006/relationships/image" Target="../media/image08.png"/><Relationship Id="rId5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>
            <p:ph type="ctrTitle"/>
          </p:nvPr>
        </p:nvSpPr>
        <p:spPr>
          <a:xfrm>
            <a:off x="311708" y="11463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sv" sz="7200">
                <a:solidFill>
                  <a:srgbClr val="CC0000"/>
                </a:solidFill>
              </a:rPr>
              <a:t>Edvin Johansson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311700" y="122600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sv" sz="9600"/>
              <a:t>Tack!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sv"/>
              <a:t>Befintliga projekt (ett urval)</a:t>
            </a:r>
          </a:p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1568350" y="1232850"/>
            <a:ext cx="27714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sv" sz="2400"/>
              <a:t>Elbilen</a:t>
            </a:r>
          </a:p>
          <a:p>
            <a:pPr lvl="0" rtl="0">
              <a:spcBef>
                <a:spcPts val="0"/>
              </a:spcBef>
              <a:buNone/>
            </a:pPr>
            <a:r>
              <a:rPr lang="sv" sz="2400"/>
              <a:t>Elcyklar</a:t>
            </a:r>
          </a:p>
          <a:p>
            <a:pPr lvl="0" rtl="0">
              <a:spcBef>
                <a:spcPts val="0"/>
              </a:spcBef>
              <a:buNone/>
            </a:pPr>
            <a:r>
              <a:rPr lang="sv" sz="2400"/>
              <a:t>Bioreaktor</a:t>
            </a:r>
          </a:p>
          <a:p>
            <a:pPr lvl="0" rtl="0">
              <a:spcBef>
                <a:spcPts val="0"/>
              </a:spcBef>
              <a:buNone/>
            </a:pPr>
            <a:r>
              <a:rPr lang="sv" sz="2400"/>
              <a:t>Solceller</a:t>
            </a:r>
          </a:p>
          <a:p>
            <a:pPr lvl="0" rtl="0">
              <a:spcBef>
                <a:spcPts val="0"/>
              </a:spcBef>
              <a:buNone/>
            </a:pPr>
            <a:r>
              <a:rPr lang="sv" sz="2400"/>
              <a:t>Äggbod</a:t>
            </a:r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8625" y="1271225"/>
            <a:ext cx="2520624" cy="252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IMG_20170223_200957.jpg"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170201_210156.jpg"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297277" cy="3222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210_201256.jpg" id="75" name="Shape 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7275" y="0"/>
            <a:ext cx="4846725" cy="28146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227_225546.jpg" id="76" name="Shape 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8900" y="2814674"/>
            <a:ext cx="3105090" cy="2328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209_165038.jpg" id="77" name="Shape 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2308" y="2814675"/>
            <a:ext cx="1746593" cy="23288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227_230353.jpg" id="78" name="Shape 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222950"/>
            <a:ext cx="4297277" cy="192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170216_191055.jpg"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934927" cy="2471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217_095831.jpg" id="84" name="Shape 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470999"/>
            <a:ext cx="2934927" cy="2672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221_174236.jpg" id="85" name="Shape 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4925" y="2470999"/>
            <a:ext cx="3325399" cy="2672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jpg" id="86" name="Shape 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0790" y="0"/>
            <a:ext cx="2893220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216_201629.jpg" id="87" name="Shape 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6600" y="0"/>
            <a:ext cx="2079951" cy="2470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" name="Shape 88"/>
          <p:cNvCxnSpPr>
            <a:endCxn id="87" idx="1"/>
          </p:cNvCxnSpPr>
          <p:nvPr/>
        </p:nvCxnSpPr>
        <p:spPr>
          <a:xfrm flipH="1" rot="10800000">
            <a:off x="2943900" y="1235499"/>
            <a:ext cx="662700" cy="14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stealth"/>
          </a:ln>
        </p:spPr>
      </p:cxnSp>
      <p:cxnSp>
        <p:nvCxnSpPr>
          <p:cNvPr id="89" name="Shape 89"/>
          <p:cNvCxnSpPr/>
          <p:nvPr/>
        </p:nvCxnSpPr>
        <p:spPr>
          <a:xfrm flipH="1">
            <a:off x="2998775" y="2056025"/>
            <a:ext cx="580500" cy="341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stealth"/>
          </a:ln>
        </p:spPr>
      </p:cxnSp>
      <p:cxnSp>
        <p:nvCxnSpPr>
          <p:cNvPr id="90" name="Shape 90"/>
          <p:cNvCxnSpPr/>
          <p:nvPr/>
        </p:nvCxnSpPr>
        <p:spPr>
          <a:xfrm>
            <a:off x="2158475" y="2937175"/>
            <a:ext cx="1413900" cy="150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91" name="Shape 91"/>
          <p:cNvCxnSpPr/>
          <p:nvPr/>
        </p:nvCxnSpPr>
        <p:spPr>
          <a:xfrm flipH="1" rot="10800000">
            <a:off x="5942700" y="2178925"/>
            <a:ext cx="601200" cy="273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170228_093403.jpg"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1400" y="0"/>
            <a:ext cx="1172599" cy="80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7999" y="0"/>
            <a:ext cx="1209025" cy="80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1400" y="910600"/>
            <a:ext cx="1172599" cy="80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7999" y="910600"/>
            <a:ext cx="1209025" cy="80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1400" y="1716625"/>
            <a:ext cx="1172599" cy="80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7999" y="1716625"/>
            <a:ext cx="1209025" cy="80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1400" y="2581550"/>
            <a:ext cx="1172599" cy="80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7999" y="2581550"/>
            <a:ext cx="1209025" cy="80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8573" y="3307150"/>
            <a:ext cx="2295425" cy="183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siccircuit.png"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7812" y="454575"/>
            <a:ext cx="4408374" cy="423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87787" y="1752462"/>
            <a:ext cx="2981325" cy="153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ithopto.png"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4149" y="352200"/>
            <a:ext cx="3555700" cy="443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ltimateCharger.png"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50" y="466725"/>
            <a:ext cx="8496300" cy="421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